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55"/>
    <p:restoredTop sz="92897"/>
  </p:normalViewPr>
  <p:slideViewPr>
    <p:cSldViewPr snapToGrid="0" snapToObjects="1">
      <p:cViewPr varScale="1">
        <p:scale>
          <a:sx n="84" d="100"/>
          <a:sy n="84" d="100"/>
        </p:scale>
        <p:origin x="14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3/19/18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-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3/19/18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3/19/18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3/19/18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3/19/18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/>
              <a:t>Klik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/>
              <a:t>Klik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3/19/18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s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3/19/18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3/19/18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3/19/18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3/19/18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3/19/18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3/19/18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3/19/18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3/19/18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3/19/18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3/19/18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3/19/18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3/19/18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Creativity</a:t>
            </a:r>
            <a:r>
              <a:rPr lang="nl-NL" dirty="0"/>
              <a:t> M&amp;M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IMYC	</a:t>
            </a:r>
          </a:p>
        </p:txBody>
      </p:sp>
    </p:spTree>
    <p:extLst>
      <p:ext uri="{BB962C8B-B14F-4D97-AF65-F5344CB8AC3E}">
        <p14:creationId xmlns:p14="http://schemas.microsoft.com/office/powerpoint/2010/main" val="1063837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klaar?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Partijnaam</a:t>
            </a:r>
          </a:p>
          <a:p>
            <a:r>
              <a:rPr lang="nl-NL" dirty="0"/>
              <a:t>Standpunten</a:t>
            </a:r>
          </a:p>
          <a:p>
            <a:r>
              <a:rPr lang="nl-NL" dirty="0"/>
              <a:t>Lijsttrekker</a:t>
            </a:r>
          </a:p>
          <a:p>
            <a:r>
              <a:rPr lang="nl-NL" dirty="0"/>
              <a:t>Verkiezingsprogramma</a:t>
            </a:r>
          </a:p>
          <a:p>
            <a:r>
              <a:rPr lang="nl-NL" dirty="0"/>
              <a:t>Poster + Logo + Leus</a:t>
            </a:r>
          </a:p>
          <a:p>
            <a:r>
              <a:rPr lang="nl-NL" dirty="0"/>
              <a:t>Verkiezingsspeech</a:t>
            </a:r>
          </a:p>
          <a:p>
            <a:r>
              <a:rPr lang="nl-NL" dirty="0"/>
              <a:t>Campagnefilm </a:t>
            </a:r>
            <a:r>
              <a:rPr lang="nl-NL" sz="2400" dirty="0">
                <a:sym typeface="Wingdings"/>
              </a:rPr>
              <a:t> Rustige plek. In school of plein. Anderen niet tot last. Op tijd terug in de les. </a:t>
            </a:r>
            <a:r>
              <a:rPr lang="nl-NL" sz="2400">
                <a:sym typeface="Wingdings"/>
              </a:rPr>
              <a:t>Ongeveer 60 </a:t>
            </a:r>
            <a:r>
              <a:rPr lang="nl-NL" sz="2400" dirty="0">
                <a:sym typeface="Wingdings"/>
              </a:rPr>
              <a:t>sec.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485315984"/>
      </p:ext>
    </p:extLst>
  </p:cSld>
  <p:clrMapOvr>
    <a:masterClrMapping/>
  </p:clrMapOvr>
</p:sld>
</file>

<file path=ppt/theme/theme1.xml><?xml version="1.0" encoding="utf-8"?>
<a:theme xmlns:a="http://schemas.openxmlformats.org/drawingml/2006/main" name="TF10001006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06" id="{A55DF1DA-22EC-4DA4-B170-D3F0FF81047C}" vid="{3BFA2149-51D1-489C-9B65-4F9563B089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Diepte</Template>
  <TotalTime>277</TotalTime>
  <Words>45</Words>
  <Application>Microsoft Macintosh PowerPoint</Application>
  <PresentationFormat>Breedbeeld</PresentationFormat>
  <Paragraphs>10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Corbel</vt:lpstr>
      <vt:lpstr>Wingdings</vt:lpstr>
      <vt:lpstr>TF10001006</vt:lpstr>
      <vt:lpstr>Creativity M&amp;M</vt:lpstr>
      <vt:lpstr>Wat is klaar?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Creativity M&amp;M</dc:title>
  <dc:creator>Niek Ooteman</dc:creator>
  <cp:lastModifiedBy>Niek Ooteman</cp:lastModifiedBy>
  <cp:revision>8</cp:revision>
  <dcterms:created xsi:type="dcterms:W3CDTF">2017-03-15T08:05:35Z</dcterms:created>
  <dcterms:modified xsi:type="dcterms:W3CDTF">2018-03-19T12:43:31Z</dcterms:modified>
</cp:coreProperties>
</file>